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9" r:id="rId7"/>
    <p:sldId id="270" r:id="rId8"/>
    <p:sldId id="271" r:id="rId9"/>
    <p:sldId id="273" r:id="rId10"/>
    <p:sldId id="276" r:id="rId11"/>
    <p:sldId id="272" r:id="rId12"/>
    <p:sldId id="274" r:id="rId13"/>
    <p:sldId id="275" r:id="rId14"/>
    <p:sldId id="277" r:id="rId15"/>
    <p:sldId id="278" r:id="rId16"/>
    <p:sldId id="279" r:id="rId17"/>
    <p:sldId id="280" r:id="rId18"/>
    <p:sldId id="281" r:id="rId19"/>
    <p:sldId id="263" r:id="rId20"/>
    <p:sldId id="282" r:id="rId21"/>
    <p:sldId id="266" r:id="rId22"/>
    <p:sldId id="283" r:id="rId23"/>
    <p:sldId id="284" r:id="rId24"/>
    <p:sldId id="285" r:id="rId2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tte de Laat" userId="15de91df-583f-4d70-b778-ea26560819e4" providerId="ADAL" clId="{0EF25AA0-29EF-4042-81A1-683BE963A8FC}"/>
    <pc:docChg chg="custSel modSld">
      <pc:chgData name="Lotte de Laat" userId="15de91df-583f-4d70-b778-ea26560819e4" providerId="ADAL" clId="{0EF25AA0-29EF-4042-81A1-683BE963A8FC}" dt="2022-12-20T08:12:59.965" v="41" actId="1076"/>
      <pc:docMkLst>
        <pc:docMk/>
      </pc:docMkLst>
      <pc:sldChg chg="modSp mod">
        <pc:chgData name="Lotte de Laat" userId="15de91df-583f-4d70-b778-ea26560819e4" providerId="ADAL" clId="{0EF25AA0-29EF-4042-81A1-683BE963A8FC}" dt="2022-12-20T08:01:32.833" v="34" actId="20577"/>
        <pc:sldMkLst>
          <pc:docMk/>
          <pc:sldMk cId="35563262" sldId="257"/>
        </pc:sldMkLst>
        <pc:spChg chg="mod">
          <ac:chgData name="Lotte de Laat" userId="15de91df-583f-4d70-b778-ea26560819e4" providerId="ADAL" clId="{0EF25AA0-29EF-4042-81A1-683BE963A8FC}" dt="2022-12-20T08:01:32.833" v="34" actId="20577"/>
          <ac:spMkLst>
            <pc:docMk/>
            <pc:sldMk cId="35563262" sldId="257"/>
            <ac:spMk id="3" creationId="{830C37C5-D9B9-8B98-AAA5-9151FF22D7DE}"/>
          </ac:spMkLst>
        </pc:spChg>
      </pc:sldChg>
      <pc:sldChg chg="modSp mod">
        <pc:chgData name="Lotte de Laat" userId="15de91df-583f-4d70-b778-ea26560819e4" providerId="ADAL" clId="{0EF25AA0-29EF-4042-81A1-683BE963A8FC}" dt="2022-12-20T08:12:16.755" v="35" actId="115"/>
        <pc:sldMkLst>
          <pc:docMk/>
          <pc:sldMk cId="2167276220" sldId="258"/>
        </pc:sldMkLst>
        <pc:spChg chg="mod">
          <ac:chgData name="Lotte de Laat" userId="15de91df-583f-4d70-b778-ea26560819e4" providerId="ADAL" clId="{0EF25AA0-29EF-4042-81A1-683BE963A8FC}" dt="2022-12-20T08:12:16.755" v="35" actId="115"/>
          <ac:spMkLst>
            <pc:docMk/>
            <pc:sldMk cId="2167276220" sldId="258"/>
            <ac:spMk id="3" creationId="{09D6E4A5-15A2-CFE3-443A-E0983A5302EC}"/>
          </ac:spMkLst>
        </pc:spChg>
      </pc:sldChg>
      <pc:sldChg chg="modSp mod">
        <pc:chgData name="Lotte de Laat" userId="15de91df-583f-4d70-b778-ea26560819e4" providerId="ADAL" clId="{0EF25AA0-29EF-4042-81A1-683BE963A8FC}" dt="2022-12-20T08:12:59.965" v="41" actId="1076"/>
        <pc:sldMkLst>
          <pc:docMk/>
          <pc:sldMk cId="2035185849" sldId="259"/>
        </pc:sldMkLst>
        <pc:spChg chg="mod">
          <ac:chgData name="Lotte de Laat" userId="15de91df-583f-4d70-b778-ea26560819e4" providerId="ADAL" clId="{0EF25AA0-29EF-4042-81A1-683BE963A8FC}" dt="2022-12-20T08:12:59.965" v="41" actId="1076"/>
          <ac:spMkLst>
            <pc:docMk/>
            <pc:sldMk cId="2035185849" sldId="259"/>
            <ac:spMk id="3" creationId="{09D6E4A5-15A2-CFE3-443A-E0983A5302E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6278F6-6532-1A8F-A943-3D939E87DE3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91102E7-9959-6624-AD02-93747C8C1D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8F0C86C-5E79-F709-8DF6-10C1238515C5}"/>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5" name="Tijdelijke aanduiding voor voettekst 4">
            <a:extLst>
              <a:ext uri="{FF2B5EF4-FFF2-40B4-BE49-F238E27FC236}">
                <a16:creationId xmlns:a16="http://schemas.microsoft.com/office/drawing/2014/main" id="{AA618ACE-781E-B869-5A8A-947156F1A91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3323350-4EB6-73F7-0BCC-0FB157017DA8}"/>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3572237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B44B46-6583-D654-0DD9-8483DBF8C2A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2D952E9-BF94-C982-3C47-95CA62B56F0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24D6EEB-21E2-BAE4-DD19-5A406BC31940}"/>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5" name="Tijdelijke aanduiding voor voettekst 4">
            <a:extLst>
              <a:ext uri="{FF2B5EF4-FFF2-40B4-BE49-F238E27FC236}">
                <a16:creationId xmlns:a16="http://schemas.microsoft.com/office/drawing/2014/main" id="{8B59ECC9-D5FA-5599-3D52-4F742F132D6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C27BA1C-C6DE-4AFC-EED4-787DADC49812}"/>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2352190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29AFB1B-A960-DA0B-6BEC-6FD20F7041E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6B93BC4-8870-BF55-EF4D-F8833D742F7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1370F43-689E-76D4-44FC-D67AFE6E4E22}"/>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5" name="Tijdelijke aanduiding voor voettekst 4">
            <a:extLst>
              <a:ext uri="{FF2B5EF4-FFF2-40B4-BE49-F238E27FC236}">
                <a16:creationId xmlns:a16="http://schemas.microsoft.com/office/drawing/2014/main" id="{B84CC60D-2E07-7F45-AEB7-EBBCA7FC8B4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C1A709F-005C-99D8-453B-DEEA2440D4C3}"/>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3684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51F074-6B09-569F-BA20-8EB7C827F31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B437D56-D68A-C505-0865-8D55BEA93E3C}"/>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F55A203-8CB9-A9A4-9F0B-8220A1F22264}"/>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5" name="Tijdelijke aanduiding voor voettekst 4">
            <a:extLst>
              <a:ext uri="{FF2B5EF4-FFF2-40B4-BE49-F238E27FC236}">
                <a16:creationId xmlns:a16="http://schemas.microsoft.com/office/drawing/2014/main" id="{67620BD3-38A2-4427-9D14-CBBB2372072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81865-BEC8-3856-1BE1-07C6278DBD43}"/>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177622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C7D49A-3FB7-D50F-9569-AC50EFC6F38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1AA8046-70F3-89BE-7DEC-0C0A828BD9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02B453A-704B-EED3-B5B2-C0A0FFAE391A}"/>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5" name="Tijdelijke aanduiding voor voettekst 4">
            <a:extLst>
              <a:ext uri="{FF2B5EF4-FFF2-40B4-BE49-F238E27FC236}">
                <a16:creationId xmlns:a16="http://schemas.microsoft.com/office/drawing/2014/main" id="{DAEBCDCF-3ED6-CAEB-84EA-7F30A398115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E1E0625-1E33-7AE5-A59B-18495BA72B81}"/>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3803881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A016FD-8915-4968-CB9D-AE2810B865B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0328BFF-3C3A-9FD6-5401-5E803DCC1A6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9152F28-1301-2CEB-1CF9-95296E31CC4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5D93459-F96A-23EB-A160-D317793B310E}"/>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6" name="Tijdelijke aanduiding voor voettekst 5">
            <a:extLst>
              <a:ext uri="{FF2B5EF4-FFF2-40B4-BE49-F238E27FC236}">
                <a16:creationId xmlns:a16="http://schemas.microsoft.com/office/drawing/2014/main" id="{B388A93A-6D4C-C43E-F830-A76D242294E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55EAB52-5607-8E6A-A354-7549084B09E2}"/>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339466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45FDE6-7209-A3E6-0F58-7B90042D957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11B6CAD-E205-FE43-2EBD-994B1FB4E5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3498ECA-AD79-A52C-8F63-DBAEA181CDD8}"/>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5EF4AC7-7E0E-DA08-AAAE-A34E1445A4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7182205-29BD-9560-C5A2-94C6C4F8648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3319114-B2BA-9DDD-5234-74ADE3CA475E}"/>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8" name="Tijdelijke aanduiding voor voettekst 7">
            <a:extLst>
              <a:ext uri="{FF2B5EF4-FFF2-40B4-BE49-F238E27FC236}">
                <a16:creationId xmlns:a16="http://schemas.microsoft.com/office/drawing/2014/main" id="{7B6A2646-57BF-A2A8-99FA-0FD0D711541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3569AE4-A50D-E897-7B5C-FC926E6FB11B}"/>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333999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1E1BB9-AC41-88C6-3140-D33687BD407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65ACCC4-792C-4CA8-09B6-A487DC61A65C}"/>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4" name="Tijdelijke aanduiding voor voettekst 3">
            <a:extLst>
              <a:ext uri="{FF2B5EF4-FFF2-40B4-BE49-F238E27FC236}">
                <a16:creationId xmlns:a16="http://schemas.microsoft.com/office/drawing/2014/main" id="{F9C3F1BA-7534-FD13-85FA-ECF3FF2EB9B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366163D-072C-1DE1-ED31-C2801D149C29}"/>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1532237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962D5C6-53ED-84B5-0584-0BE7BF2B75AA}"/>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3" name="Tijdelijke aanduiding voor voettekst 2">
            <a:extLst>
              <a:ext uri="{FF2B5EF4-FFF2-40B4-BE49-F238E27FC236}">
                <a16:creationId xmlns:a16="http://schemas.microsoft.com/office/drawing/2014/main" id="{2B13DEA4-F15C-4AC5-D050-CA530C3DAB4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F4322A6-B349-CA95-E36A-0467BABEDE74}"/>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4084738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ACACC0-2FC6-A58B-932C-11CD9419CC4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5D5AE14-B0B2-CA4C-9A5E-C88B3634C5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659409D-819C-97C7-368C-229AB5E7F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F10EAD6-6FFB-AE1A-9318-4DC789543C80}"/>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6" name="Tijdelijke aanduiding voor voettekst 5">
            <a:extLst>
              <a:ext uri="{FF2B5EF4-FFF2-40B4-BE49-F238E27FC236}">
                <a16:creationId xmlns:a16="http://schemas.microsoft.com/office/drawing/2014/main" id="{FCC4FD2D-4E00-6399-3797-9C0F42B0AFE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71F9D00-3B07-5DE3-2CD0-64E844865C10}"/>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37559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310A48-BD2B-E6BD-9762-4BFBDD7A4A5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DC20F2F-F4BB-B7B7-72D8-11021C8F5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BE9ECCF-D1A8-2B19-ABA8-38C378AFB4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E46F4E4-95A0-3E93-2E47-F0F25B7DCC64}"/>
              </a:ext>
            </a:extLst>
          </p:cNvPr>
          <p:cNvSpPr>
            <a:spLocks noGrp="1"/>
          </p:cNvSpPr>
          <p:nvPr>
            <p:ph type="dt" sz="half" idx="10"/>
          </p:nvPr>
        </p:nvSpPr>
        <p:spPr/>
        <p:txBody>
          <a:bodyPr/>
          <a:lstStyle/>
          <a:p>
            <a:fld id="{AC910210-46BB-440F-935F-267D7EE161A3}" type="datetimeFigureOut">
              <a:rPr lang="nl-NL" smtClean="0"/>
              <a:t>20-12-2022</a:t>
            </a:fld>
            <a:endParaRPr lang="nl-NL"/>
          </a:p>
        </p:txBody>
      </p:sp>
      <p:sp>
        <p:nvSpPr>
          <p:cNvPr id="6" name="Tijdelijke aanduiding voor voettekst 5">
            <a:extLst>
              <a:ext uri="{FF2B5EF4-FFF2-40B4-BE49-F238E27FC236}">
                <a16:creationId xmlns:a16="http://schemas.microsoft.com/office/drawing/2014/main" id="{A2B1D1BA-C7F7-B5AA-7134-D77E79B3EA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258A7A4-553D-AEF9-53D6-FB40A7F2FC2A}"/>
              </a:ext>
            </a:extLst>
          </p:cNvPr>
          <p:cNvSpPr>
            <a:spLocks noGrp="1"/>
          </p:cNvSpPr>
          <p:nvPr>
            <p:ph type="sldNum" sz="quarter" idx="12"/>
          </p:nvPr>
        </p:nvSpPr>
        <p:spPr/>
        <p:txBody>
          <a:bodyPr/>
          <a:lstStyle/>
          <a:p>
            <a:fld id="{3EC67AF7-E39C-48A1-9BB9-343D54E58517}" type="slidenum">
              <a:rPr lang="nl-NL" smtClean="0"/>
              <a:t>‹nr.›</a:t>
            </a:fld>
            <a:endParaRPr lang="nl-NL"/>
          </a:p>
        </p:txBody>
      </p:sp>
    </p:spTree>
    <p:extLst>
      <p:ext uri="{BB962C8B-B14F-4D97-AF65-F5344CB8AC3E}">
        <p14:creationId xmlns:p14="http://schemas.microsoft.com/office/powerpoint/2010/main" val="287241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E9C31B3-0230-E58C-CECC-209ED02060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96B5546-C359-D33D-4F88-2D82C87A90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A85155A-26EE-9CE3-B230-F7E911140F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910210-46BB-440F-935F-267D7EE161A3}" type="datetimeFigureOut">
              <a:rPr lang="nl-NL" smtClean="0"/>
              <a:t>20-12-2022</a:t>
            </a:fld>
            <a:endParaRPr lang="nl-NL"/>
          </a:p>
        </p:txBody>
      </p:sp>
      <p:sp>
        <p:nvSpPr>
          <p:cNvPr id="5" name="Tijdelijke aanduiding voor voettekst 4">
            <a:extLst>
              <a:ext uri="{FF2B5EF4-FFF2-40B4-BE49-F238E27FC236}">
                <a16:creationId xmlns:a16="http://schemas.microsoft.com/office/drawing/2014/main" id="{B04F1C88-15E2-5BF5-F313-561298C881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51D2A9F-3686-D029-DA50-1A4CE2912E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67AF7-E39C-48A1-9BB9-343D54E58517}" type="slidenum">
              <a:rPr lang="nl-NL" smtClean="0"/>
              <a:t>‹nr.›</a:t>
            </a:fld>
            <a:endParaRPr lang="nl-NL"/>
          </a:p>
        </p:txBody>
      </p:sp>
    </p:spTree>
    <p:extLst>
      <p:ext uri="{BB962C8B-B14F-4D97-AF65-F5344CB8AC3E}">
        <p14:creationId xmlns:p14="http://schemas.microsoft.com/office/powerpoint/2010/main" val="3445122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ilhouette of people during concert">
            <a:extLst>
              <a:ext uri="{FF2B5EF4-FFF2-40B4-BE49-F238E27FC236}">
                <a16:creationId xmlns:a16="http://schemas.microsoft.com/office/drawing/2014/main" id="{C3C700E4-B886-6F4F-3207-B5773056F2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80" y="-872828"/>
            <a:ext cx="12162020" cy="799508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971BD4C4-E5A0-3E29-BFA5-A0A008703207}"/>
              </a:ext>
            </a:extLst>
          </p:cNvPr>
          <p:cNvSpPr>
            <a:spLocks noGrp="1"/>
          </p:cNvSpPr>
          <p:nvPr>
            <p:ph type="ctrTitle"/>
          </p:nvPr>
        </p:nvSpPr>
        <p:spPr>
          <a:xfrm>
            <a:off x="1694226" y="812268"/>
            <a:ext cx="9144000" cy="2387600"/>
          </a:xfrm>
        </p:spPr>
        <p:txBody>
          <a:bodyPr>
            <a:normAutofit fontScale="90000"/>
          </a:bodyPr>
          <a:lstStyle/>
          <a:p>
            <a:r>
              <a:rPr lang="nl-NL" b="1" dirty="0">
                <a:latin typeface="Amasis MT Pro Black" panose="020B0604020202020204" pitchFamily="18" charset="0"/>
              </a:rPr>
              <a:t>De </a:t>
            </a:r>
            <a:r>
              <a:rPr lang="nl-NL" b="1" dirty="0" err="1">
                <a:latin typeface="Amasis MT Pro Black" panose="020B0604020202020204" pitchFamily="18" charset="0"/>
              </a:rPr>
              <a:t>Groooote</a:t>
            </a:r>
            <a:r>
              <a:rPr lang="nl-NL" b="1" dirty="0">
                <a:latin typeface="Amasis MT Pro Black" panose="020B0604020202020204" pitchFamily="18" charset="0"/>
              </a:rPr>
              <a:t>-duurzame-events-Quiz!</a:t>
            </a:r>
          </a:p>
        </p:txBody>
      </p:sp>
    </p:spTree>
    <p:extLst>
      <p:ext uri="{BB962C8B-B14F-4D97-AF65-F5344CB8AC3E}">
        <p14:creationId xmlns:p14="http://schemas.microsoft.com/office/powerpoint/2010/main" val="2209782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868454-D6CE-62D5-5C8E-4A3C2C70B9CC}"/>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4 </a:t>
            </a:r>
          </a:p>
        </p:txBody>
      </p:sp>
      <p:sp>
        <p:nvSpPr>
          <p:cNvPr id="3" name="Tijdelijke aanduiding voor inhoud 2">
            <a:extLst>
              <a:ext uri="{FF2B5EF4-FFF2-40B4-BE49-F238E27FC236}">
                <a16:creationId xmlns:a16="http://schemas.microsoft.com/office/drawing/2014/main" id="{5168BF0B-D956-8E07-41AA-85480830EC78}"/>
              </a:ext>
            </a:extLst>
          </p:cNvPr>
          <p:cNvSpPr>
            <a:spLocks noGrp="1"/>
          </p:cNvSpPr>
          <p:nvPr>
            <p:ph idx="1"/>
          </p:nvPr>
        </p:nvSpPr>
        <p:spPr/>
        <p:txBody>
          <a:bodyPr/>
          <a:lstStyle/>
          <a:p>
            <a:pPr marL="0" indent="0">
              <a:buNone/>
            </a:pPr>
            <a:r>
              <a:rPr lang="nl-NL" dirty="0"/>
              <a:t>Elk jaar gebruiken we honderden miljoenen plastic wegwerpbekers op Nederlandse festivals — 99% daarvan wordt gerecycled.</a:t>
            </a:r>
          </a:p>
          <a:p>
            <a:pPr marL="0" indent="0">
              <a:buNone/>
            </a:pPr>
            <a:endParaRPr lang="nl-NL" dirty="0"/>
          </a:p>
          <a:p>
            <a:pPr marL="0" indent="0">
              <a:buNone/>
            </a:pPr>
            <a:r>
              <a:rPr lang="nl-NL" sz="4000" dirty="0">
                <a:solidFill>
                  <a:srgbClr val="FF0000"/>
                </a:solidFill>
              </a:rPr>
              <a:t>Niet waar </a:t>
            </a:r>
            <a:r>
              <a:rPr lang="nl-NL" sz="4000" dirty="0">
                <a:solidFill>
                  <a:srgbClr val="FF0000"/>
                </a:solidFill>
                <a:sym typeface="Wingdings" panose="05000000000000000000" pitchFamily="2" charset="2"/>
              </a:rPr>
              <a:t> </a:t>
            </a:r>
          </a:p>
          <a:p>
            <a:pPr marL="0" indent="0">
              <a:buNone/>
            </a:pPr>
            <a:r>
              <a:rPr lang="nl-NL" sz="2800" i="1" dirty="0">
                <a:solidFill>
                  <a:srgbClr val="FF0000"/>
                </a:solidFill>
              </a:rPr>
              <a:t>— 99% van al dat plastic wordt juist niet gerecycled …</a:t>
            </a:r>
            <a:endParaRPr lang="nl-NL" sz="4000" i="1" dirty="0">
              <a:solidFill>
                <a:srgbClr val="FF0000"/>
              </a:solidFill>
            </a:endParaRPr>
          </a:p>
        </p:txBody>
      </p:sp>
    </p:spTree>
    <p:extLst>
      <p:ext uri="{BB962C8B-B14F-4D97-AF65-F5344CB8AC3E}">
        <p14:creationId xmlns:p14="http://schemas.microsoft.com/office/powerpoint/2010/main" val="364189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730037-7CF0-DD3B-23BD-8F43A8175949}"/>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5 </a:t>
            </a:r>
          </a:p>
        </p:txBody>
      </p:sp>
      <p:sp>
        <p:nvSpPr>
          <p:cNvPr id="3" name="Tijdelijke aanduiding voor inhoud 2">
            <a:extLst>
              <a:ext uri="{FF2B5EF4-FFF2-40B4-BE49-F238E27FC236}">
                <a16:creationId xmlns:a16="http://schemas.microsoft.com/office/drawing/2014/main" id="{C8BB11F4-4EF8-FCB8-6EA4-6BD3CF57F832}"/>
              </a:ext>
            </a:extLst>
          </p:cNvPr>
          <p:cNvSpPr>
            <a:spLocks noGrp="1"/>
          </p:cNvSpPr>
          <p:nvPr>
            <p:ph idx="1"/>
          </p:nvPr>
        </p:nvSpPr>
        <p:spPr/>
        <p:txBody>
          <a:bodyPr/>
          <a:lstStyle/>
          <a:p>
            <a:r>
              <a:rPr lang="nl-NL" dirty="0"/>
              <a:t>Een evenement dichter bij je doelgroep organiseren is een duurzamere keuze</a:t>
            </a:r>
          </a:p>
          <a:p>
            <a:endParaRPr lang="nl-NL" dirty="0"/>
          </a:p>
          <a:p>
            <a:r>
              <a:rPr lang="nl-NL" dirty="0"/>
              <a:t>Waar of niet waar ? </a:t>
            </a:r>
          </a:p>
        </p:txBody>
      </p:sp>
    </p:spTree>
    <p:extLst>
      <p:ext uri="{BB962C8B-B14F-4D97-AF65-F5344CB8AC3E}">
        <p14:creationId xmlns:p14="http://schemas.microsoft.com/office/powerpoint/2010/main" val="377146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730037-7CF0-DD3B-23BD-8F43A8175949}"/>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5 </a:t>
            </a:r>
          </a:p>
        </p:txBody>
      </p:sp>
      <p:sp>
        <p:nvSpPr>
          <p:cNvPr id="3" name="Tijdelijke aanduiding voor inhoud 2">
            <a:extLst>
              <a:ext uri="{FF2B5EF4-FFF2-40B4-BE49-F238E27FC236}">
                <a16:creationId xmlns:a16="http://schemas.microsoft.com/office/drawing/2014/main" id="{C8BB11F4-4EF8-FCB8-6EA4-6BD3CF57F832}"/>
              </a:ext>
            </a:extLst>
          </p:cNvPr>
          <p:cNvSpPr>
            <a:spLocks noGrp="1"/>
          </p:cNvSpPr>
          <p:nvPr>
            <p:ph idx="1"/>
          </p:nvPr>
        </p:nvSpPr>
        <p:spPr/>
        <p:txBody>
          <a:bodyPr/>
          <a:lstStyle/>
          <a:p>
            <a:r>
              <a:rPr lang="nl-NL" dirty="0"/>
              <a:t>Een evenement dichter bij je doelgroep organiseren is een duurzamere keuze</a:t>
            </a:r>
          </a:p>
          <a:p>
            <a:endParaRPr lang="nl-NL" dirty="0"/>
          </a:p>
          <a:p>
            <a:r>
              <a:rPr lang="nl-NL" sz="3600" b="1" dirty="0">
                <a:solidFill>
                  <a:srgbClr val="00B050"/>
                </a:solidFill>
              </a:rPr>
              <a:t>Waar!</a:t>
            </a:r>
          </a:p>
          <a:p>
            <a:r>
              <a:rPr lang="nl-NL" b="1" i="1" dirty="0">
                <a:solidFill>
                  <a:srgbClr val="00B050"/>
                </a:solidFill>
              </a:rPr>
              <a:t>Als je doelgroep zich letterlijk dichter bij je evenement bevindt, hoeven zij minder te reizen.</a:t>
            </a:r>
          </a:p>
        </p:txBody>
      </p:sp>
    </p:spTree>
    <p:extLst>
      <p:ext uri="{BB962C8B-B14F-4D97-AF65-F5344CB8AC3E}">
        <p14:creationId xmlns:p14="http://schemas.microsoft.com/office/powerpoint/2010/main" val="4163415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23711B-0E4F-0A63-B600-D7A8C012A8C7}"/>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6</a:t>
            </a:r>
          </a:p>
        </p:txBody>
      </p:sp>
      <p:sp>
        <p:nvSpPr>
          <p:cNvPr id="3" name="Tijdelijke aanduiding voor inhoud 2">
            <a:extLst>
              <a:ext uri="{FF2B5EF4-FFF2-40B4-BE49-F238E27FC236}">
                <a16:creationId xmlns:a16="http://schemas.microsoft.com/office/drawing/2014/main" id="{9F9C0176-75AF-EED3-FE7C-D4F3EA116371}"/>
              </a:ext>
            </a:extLst>
          </p:cNvPr>
          <p:cNvSpPr>
            <a:spLocks noGrp="1"/>
          </p:cNvSpPr>
          <p:nvPr>
            <p:ph idx="1"/>
          </p:nvPr>
        </p:nvSpPr>
        <p:spPr/>
        <p:txBody>
          <a:bodyPr/>
          <a:lstStyle/>
          <a:p>
            <a:r>
              <a:rPr lang="nl-NL" dirty="0"/>
              <a:t>Plastic kent een afbreektijd van twee jaar</a:t>
            </a:r>
          </a:p>
          <a:p>
            <a:endParaRPr lang="nl-NL" dirty="0"/>
          </a:p>
          <a:p>
            <a:r>
              <a:rPr lang="nl-NL" dirty="0"/>
              <a:t>Waar of niet waar?</a:t>
            </a:r>
          </a:p>
        </p:txBody>
      </p:sp>
    </p:spTree>
    <p:extLst>
      <p:ext uri="{BB962C8B-B14F-4D97-AF65-F5344CB8AC3E}">
        <p14:creationId xmlns:p14="http://schemas.microsoft.com/office/powerpoint/2010/main" val="408934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23711B-0E4F-0A63-B600-D7A8C012A8C7}"/>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6</a:t>
            </a:r>
          </a:p>
        </p:txBody>
      </p:sp>
      <p:sp>
        <p:nvSpPr>
          <p:cNvPr id="3" name="Tijdelijke aanduiding voor inhoud 2">
            <a:extLst>
              <a:ext uri="{FF2B5EF4-FFF2-40B4-BE49-F238E27FC236}">
                <a16:creationId xmlns:a16="http://schemas.microsoft.com/office/drawing/2014/main" id="{9F9C0176-75AF-EED3-FE7C-D4F3EA116371}"/>
              </a:ext>
            </a:extLst>
          </p:cNvPr>
          <p:cNvSpPr>
            <a:spLocks noGrp="1"/>
          </p:cNvSpPr>
          <p:nvPr>
            <p:ph idx="1"/>
          </p:nvPr>
        </p:nvSpPr>
        <p:spPr/>
        <p:txBody>
          <a:bodyPr/>
          <a:lstStyle/>
          <a:p>
            <a:r>
              <a:rPr lang="nl-NL" dirty="0"/>
              <a:t>Plastic kent een afbreektijd van twee jaar</a:t>
            </a:r>
          </a:p>
          <a:p>
            <a:pPr marL="0" indent="0">
              <a:buNone/>
            </a:pPr>
            <a:endParaRPr lang="nl-NL" dirty="0"/>
          </a:p>
          <a:p>
            <a:pPr marL="0" indent="0">
              <a:buNone/>
            </a:pPr>
            <a:r>
              <a:rPr lang="nl-NL" sz="3600" dirty="0">
                <a:solidFill>
                  <a:srgbClr val="FF0000"/>
                </a:solidFill>
              </a:rPr>
              <a:t>Niet waar </a:t>
            </a:r>
            <a:r>
              <a:rPr lang="nl-NL" sz="3600" dirty="0">
                <a:solidFill>
                  <a:srgbClr val="FF0000"/>
                </a:solidFill>
                <a:sym typeface="Wingdings" panose="05000000000000000000" pitchFamily="2" charset="2"/>
              </a:rPr>
              <a:t></a:t>
            </a:r>
          </a:p>
          <a:p>
            <a:pPr marL="0" indent="0">
              <a:buNone/>
            </a:pPr>
            <a:endParaRPr lang="nl-NL" u="sng" dirty="0">
              <a:solidFill>
                <a:srgbClr val="FF0000"/>
              </a:solidFill>
              <a:sym typeface="Wingdings" panose="05000000000000000000" pitchFamily="2" charset="2"/>
            </a:endParaRPr>
          </a:p>
          <a:p>
            <a:pPr marL="0" indent="0">
              <a:buNone/>
            </a:pPr>
            <a:r>
              <a:rPr lang="nl-NL" u="sng" dirty="0">
                <a:solidFill>
                  <a:srgbClr val="FF0000"/>
                </a:solidFill>
                <a:sym typeface="Wingdings" panose="05000000000000000000" pitchFamily="2" charset="2"/>
              </a:rPr>
              <a:t> </a:t>
            </a:r>
            <a:r>
              <a:rPr lang="nl-NL" u="sng" dirty="0">
                <a:solidFill>
                  <a:srgbClr val="FF0000"/>
                </a:solidFill>
              </a:rPr>
              <a:t>— Plastic kent een afbreektijd van vijfhonderd jaar</a:t>
            </a:r>
          </a:p>
        </p:txBody>
      </p:sp>
    </p:spTree>
    <p:extLst>
      <p:ext uri="{BB962C8B-B14F-4D97-AF65-F5344CB8AC3E}">
        <p14:creationId xmlns:p14="http://schemas.microsoft.com/office/powerpoint/2010/main" val="87327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0CFA3C-C313-A903-59FD-EEEF19D45CCD}"/>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7 </a:t>
            </a:r>
          </a:p>
        </p:txBody>
      </p:sp>
      <p:sp>
        <p:nvSpPr>
          <p:cNvPr id="3" name="Tijdelijke aanduiding voor inhoud 2">
            <a:extLst>
              <a:ext uri="{FF2B5EF4-FFF2-40B4-BE49-F238E27FC236}">
                <a16:creationId xmlns:a16="http://schemas.microsoft.com/office/drawing/2014/main" id="{227DC46E-48D6-67C4-CF63-6838A4366A5B}"/>
              </a:ext>
            </a:extLst>
          </p:cNvPr>
          <p:cNvSpPr>
            <a:spLocks noGrp="1"/>
          </p:cNvSpPr>
          <p:nvPr>
            <p:ph idx="1"/>
          </p:nvPr>
        </p:nvSpPr>
        <p:spPr/>
        <p:txBody>
          <a:bodyPr/>
          <a:lstStyle/>
          <a:p>
            <a:r>
              <a:rPr lang="nl-NL" dirty="0"/>
              <a:t>Het maakt niet uit of je leveranciers op het festival met duurzaamheid bezig zijn of niet.</a:t>
            </a:r>
          </a:p>
          <a:p>
            <a:endParaRPr lang="nl-NL" dirty="0"/>
          </a:p>
          <a:p>
            <a:r>
              <a:rPr lang="nl-NL" dirty="0"/>
              <a:t>Waar of niet waar? </a:t>
            </a:r>
          </a:p>
        </p:txBody>
      </p:sp>
    </p:spTree>
    <p:extLst>
      <p:ext uri="{BB962C8B-B14F-4D97-AF65-F5344CB8AC3E}">
        <p14:creationId xmlns:p14="http://schemas.microsoft.com/office/powerpoint/2010/main" val="4070140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0CFA3C-C313-A903-59FD-EEEF19D45CCD}"/>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7 </a:t>
            </a:r>
          </a:p>
        </p:txBody>
      </p:sp>
      <p:sp>
        <p:nvSpPr>
          <p:cNvPr id="3" name="Tijdelijke aanduiding voor inhoud 2">
            <a:extLst>
              <a:ext uri="{FF2B5EF4-FFF2-40B4-BE49-F238E27FC236}">
                <a16:creationId xmlns:a16="http://schemas.microsoft.com/office/drawing/2014/main" id="{227DC46E-48D6-67C4-CF63-6838A4366A5B}"/>
              </a:ext>
            </a:extLst>
          </p:cNvPr>
          <p:cNvSpPr>
            <a:spLocks noGrp="1"/>
          </p:cNvSpPr>
          <p:nvPr>
            <p:ph idx="1"/>
          </p:nvPr>
        </p:nvSpPr>
        <p:spPr/>
        <p:txBody>
          <a:bodyPr/>
          <a:lstStyle/>
          <a:p>
            <a:r>
              <a:rPr lang="nl-NL" dirty="0"/>
              <a:t>Het maakt niet uit of je leveranciers op het festival met duurzaamheid bezig zijn of niet.</a:t>
            </a:r>
          </a:p>
          <a:p>
            <a:endParaRPr lang="nl-NL" dirty="0"/>
          </a:p>
          <a:p>
            <a:r>
              <a:rPr lang="nl-NL" b="1" dirty="0">
                <a:solidFill>
                  <a:srgbClr val="FF0000"/>
                </a:solidFill>
              </a:rPr>
              <a:t>Niet waar </a:t>
            </a:r>
            <a:r>
              <a:rPr lang="nl-NL" b="1" dirty="0">
                <a:solidFill>
                  <a:srgbClr val="FF0000"/>
                </a:solidFill>
                <a:sym typeface="Wingdings" panose="05000000000000000000" pitchFamily="2" charset="2"/>
              </a:rPr>
              <a:t> </a:t>
            </a:r>
          </a:p>
          <a:p>
            <a:pPr marL="0" indent="0">
              <a:buNone/>
            </a:pPr>
            <a:r>
              <a:rPr lang="nl-NL" i="1" dirty="0">
                <a:solidFill>
                  <a:srgbClr val="FF0000"/>
                </a:solidFill>
              </a:rPr>
              <a:t>bij de opbouwfase kan veel afval ontstaan. Dit zijn vaak kartonnen dozen, plastic verpakkingen, houten balken of bijvoorbeeld overblijfselen van het decor.</a:t>
            </a:r>
            <a:endParaRPr lang="nl-NL" b="1" i="1" dirty="0">
              <a:solidFill>
                <a:srgbClr val="FF0000"/>
              </a:solidFill>
            </a:endParaRPr>
          </a:p>
        </p:txBody>
      </p:sp>
    </p:spTree>
    <p:extLst>
      <p:ext uri="{BB962C8B-B14F-4D97-AF65-F5344CB8AC3E}">
        <p14:creationId xmlns:p14="http://schemas.microsoft.com/office/powerpoint/2010/main" val="330477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369D27-1D9E-3517-BD7E-8FB6D1B38C2E}"/>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8 </a:t>
            </a:r>
          </a:p>
        </p:txBody>
      </p:sp>
      <p:sp>
        <p:nvSpPr>
          <p:cNvPr id="3" name="Tijdelijke aanduiding voor inhoud 2">
            <a:extLst>
              <a:ext uri="{FF2B5EF4-FFF2-40B4-BE49-F238E27FC236}">
                <a16:creationId xmlns:a16="http://schemas.microsoft.com/office/drawing/2014/main" id="{420F3EB8-D027-ECBB-5DA4-905D95752BFB}"/>
              </a:ext>
            </a:extLst>
          </p:cNvPr>
          <p:cNvSpPr>
            <a:spLocks noGrp="1"/>
          </p:cNvSpPr>
          <p:nvPr>
            <p:ph idx="1"/>
          </p:nvPr>
        </p:nvSpPr>
        <p:spPr/>
        <p:txBody>
          <a:bodyPr/>
          <a:lstStyle/>
          <a:p>
            <a:r>
              <a:rPr lang="nl-NL" b="0" i="0" dirty="0">
                <a:solidFill>
                  <a:srgbClr val="111111"/>
                </a:solidFill>
                <a:effectLst/>
                <a:latin typeface="Open sans" panose="020B0606030504020204" pitchFamily="34" charset="0"/>
              </a:rPr>
              <a:t>Batterijen van microfoons hergebruiken is een goed voorbeeld van duurzaamheid op evenementen</a:t>
            </a:r>
          </a:p>
          <a:p>
            <a:endParaRPr lang="nl-NL" dirty="0">
              <a:solidFill>
                <a:srgbClr val="111111"/>
              </a:solidFill>
              <a:latin typeface="Open sans" panose="020B0606030504020204" pitchFamily="34" charset="0"/>
            </a:endParaRPr>
          </a:p>
          <a:p>
            <a:r>
              <a:rPr lang="nl-NL" dirty="0">
                <a:solidFill>
                  <a:srgbClr val="111111"/>
                </a:solidFill>
                <a:latin typeface="Open sans" panose="020B0606030504020204" pitchFamily="34" charset="0"/>
              </a:rPr>
              <a:t>Waar of niet waar? </a:t>
            </a:r>
            <a:endParaRPr lang="nl-NL" dirty="0"/>
          </a:p>
        </p:txBody>
      </p:sp>
    </p:spTree>
    <p:extLst>
      <p:ext uri="{BB962C8B-B14F-4D97-AF65-F5344CB8AC3E}">
        <p14:creationId xmlns:p14="http://schemas.microsoft.com/office/powerpoint/2010/main" val="2802375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369D27-1D9E-3517-BD7E-8FB6D1B38C2E}"/>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8 </a:t>
            </a:r>
          </a:p>
        </p:txBody>
      </p:sp>
      <p:sp>
        <p:nvSpPr>
          <p:cNvPr id="3" name="Tijdelijke aanduiding voor inhoud 2">
            <a:extLst>
              <a:ext uri="{FF2B5EF4-FFF2-40B4-BE49-F238E27FC236}">
                <a16:creationId xmlns:a16="http://schemas.microsoft.com/office/drawing/2014/main" id="{420F3EB8-D027-ECBB-5DA4-905D95752BFB}"/>
              </a:ext>
            </a:extLst>
          </p:cNvPr>
          <p:cNvSpPr>
            <a:spLocks noGrp="1"/>
          </p:cNvSpPr>
          <p:nvPr>
            <p:ph idx="1"/>
          </p:nvPr>
        </p:nvSpPr>
        <p:spPr/>
        <p:txBody>
          <a:bodyPr/>
          <a:lstStyle/>
          <a:p>
            <a:r>
              <a:rPr lang="nl-NL" b="0" i="0" dirty="0">
                <a:solidFill>
                  <a:srgbClr val="111111"/>
                </a:solidFill>
                <a:effectLst/>
                <a:latin typeface="Open sans" panose="020B0606030504020204" pitchFamily="34" charset="0"/>
              </a:rPr>
              <a:t>Batterijen van microfoons hergebruiken is een goed voorbeeld van duurzaamheid op evenementen</a:t>
            </a:r>
          </a:p>
          <a:p>
            <a:endParaRPr lang="nl-NL" dirty="0">
              <a:solidFill>
                <a:srgbClr val="111111"/>
              </a:solidFill>
              <a:latin typeface="Open sans" panose="020B0606030504020204" pitchFamily="34" charset="0"/>
            </a:endParaRPr>
          </a:p>
          <a:p>
            <a:r>
              <a:rPr lang="nl-NL" sz="4000" b="1" i="1" u="sng" dirty="0">
                <a:solidFill>
                  <a:srgbClr val="00B050"/>
                </a:solidFill>
              </a:rPr>
              <a:t>Waar! </a:t>
            </a:r>
          </a:p>
          <a:p>
            <a:endParaRPr lang="nl-NL" b="1" i="1" dirty="0">
              <a:solidFill>
                <a:srgbClr val="00B050"/>
              </a:solidFill>
            </a:endParaRPr>
          </a:p>
          <a:p>
            <a:r>
              <a:rPr lang="nl-NL" b="1" i="1" dirty="0">
                <a:solidFill>
                  <a:srgbClr val="00B050"/>
                </a:solidFill>
              </a:rPr>
              <a:t>Batterijen van microfoons hergebruiken is een vorm van duurzaamheid op gebied van energie</a:t>
            </a:r>
          </a:p>
        </p:txBody>
      </p:sp>
    </p:spTree>
    <p:extLst>
      <p:ext uri="{BB962C8B-B14F-4D97-AF65-F5344CB8AC3E}">
        <p14:creationId xmlns:p14="http://schemas.microsoft.com/office/powerpoint/2010/main" val="341498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D79DB5-E5A8-D440-8CF7-46E90D246648}"/>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9 	</a:t>
            </a:r>
          </a:p>
        </p:txBody>
      </p:sp>
      <p:sp>
        <p:nvSpPr>
          <p:cNvPr id="3" name="Tijdelijke aanduiding voor inhoud 2">
            <a:extLst>
              <a:ext uri="{FF2B5EF4-FFF2-40B4-BE49-F238E27FC236}">
                <a16:creationId xmlns:a16="http://schemas.microsoft.com/office/drawing/2014/main" id="{7E2BBCD6-9C9F-188F-E25B-115248D16765}"/>
              </a:ext>
            </a:extLst>
          </p:cNvPr>
          <p:cNvSpPr>
            <a:spLocks noGrp="1"/>
          </p:cNvSpPr>
          <p:nvPr>
            <p:ph idx="1"/>
          </p:nvPr>
        </p:nvSpPr>
        <p:spPr/>
        <p:txBody>
          <a:bodyPr/>
          <a:lstStyle/>
          <a:p>
            <a:r>
              <a:rPr lang="nl-NL" dirty="0"/>
              <a:t>De belevingsbouwstenen (weet je nog?) helpen bij het opruimen van zwerfafval </a:t>
            </a:r>
          </a:p>
          <a:p>
            <a:endParaRPr lang="nl-NL" dirty="0"/>
          </a:p>
          <a:p>
            <a:r>
              <a:rPr lang="nl-NL" dirty="0"/>
              <a:t>Waar of niet waar? </a:t>
            </a:r>
          </a:p>
          <a:p>
            <a:endParaRPr lang="nl-NL" dirty="0"/>
          </a:p>
        </p:txBody>
      </p:sp>
    </p:spTree>
    <p:extLst>
      <p:ext uri="{BB962C8B-B14F-4D97-AF65-F5344CB8AC3E}">
        <p14:creationId xmlns:p14="http://schemas.microsoft.com/office/powerpoint/2010/main" val="3156326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ilhouette of people during concert">
            <a:extLst>
              <a:ext uri="{FF2B5EF4-FFF2-40B4-BE49-F238E27FC236}">
                <a16:creationId xmlns:a16="http://schemas.microsoft.com/office/drawing/2014/main" id="{1E12366A-0C91-7F34-24D7-9B8A6962E9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80" y="-872828"/>
            <a:ext cx="12162020" cy="799508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898FE215-C53B-3A3F-0068-177F7A610E5E}"/>
              </a:ext>
            </a:extLst>
          </p:cNvPr>
          <p:cNvSpPr>
            <a:spLocks noGrp="1"/>
          </p:cNvSpPr>
          <p:nvPr>
            <p:ph type="title"/>
          </p:nvPr>
        </p:nvSpPr>
        <p:spPr/>
        <p:txBody>
          <a:bodyPr/>
          <a:lstStyle/>
          <a:p>
            <a:pPr algn="ctr"/>
            <a:r>
              <a:rPr lang="nl-NL" b="1" dirty="0">
                <a:solidFill>
                  <a:schemeClr val="accent1">
                    <a:lumMod val="60000"/>
                    <a:lumOff val="40000"/>
                  </a:schemeClr>
                </a:solidFill>
                <a:effectLst>
                  <a:outerShdw blurRad="38100" dist="38100" dir="2700000" algn="tl">
                    <a:srgbClr val="000000">
                      <a:alpha val="43137"/>
                    </a:srgbClr>
                  </a:outerShdw>
                </a:effectLst>
              </a:rPr>
              <a:t>Spelregels 	</a:t>
            </a:r>
          </a:p>
        </p:txBody>
      </p:sp>
      <p:sp>
        <p:nvSpPr>
          <p:cNvPr id="3" name="Tijdelijke aanduiding voor inhoud 2">
            <a:extLst>
              <a:ext uri="{FF2B5EF4-FFF2-40B4-BE49-F238E27FC236}">
                <a16:creationId xmlns:a16="http://schemas.microsoft.com/office/drawing/2014/main" id="{830C37C5-D9B9-8B98-AAA5-9151FF22D7DE}"/>
              </a:ext>
            </a:extLst>
          </p:cNvPr>
          <p:cNvSpPr>
            <a:spLocks noGrp="1"/>
          </p:cNvSpPr>
          <p:nvPr>
            <p:ph idx="1"/>
          </p:nvPr>
        </p:nvSpPr>
        <p:spPr>
          <a:xfrm>
            <a:off x="745921" y="1540399"/>
            <a:ext cx="10515600" cy="4351338"/>
          </a:xfrm>
        </p:spPr>
        <p:txBody>
          <a:bodyPr/>
          <a:lstStyle/>
          <a:p>
            <a:pPr algn="ctr"/>
            <a:r>
              <a:rPr lang="nl-NL" b="1" dirty="0"/>
              <a:t>Je speelt alleen!</a:t>
            </a:r>
          </a:p>
          <a:p>
            <a:pPr algn="ctr"/>
            <a:r>
              <a:rPr lang="nl-NL" b="1" dirty="0"/>
              <a:t>Er is een prijs te winnen</a:t>
            </a:r>
          </a:p>
          <a:p>
            <a:pPr algn="ctr"/>
            <a:r>
              <a:rPr lang="nl-NL" b="1" dirty="0"/>
              <a:t>Als je een fout antwoord hebt, ga je zitten</a:t>
            </a:r>
          </a:p>
          <a:p>
            <a:pPr algn="ctr"/>
            <a:r>
              <a:rPr lang="nl-NL" b="1" dirty="0"/>
              <a:t>Als je een goed antwoord hebt, blijf je staan!</a:t>
            </a:r>
          </a:p>
          <a:p>
            <a:endParaRPr lang="nl-NL" dirty="0"/>
          </a:p>
          <a:p>
            <a:endParaRPr lang="nl-NL" dirty="0"/>
          </a:p>
        </p:txBody>
      </p:sp>
    </p:spTree>
    <p:extLst>
      <p:ext uri="{BB962C8B-B14F-4D97-AF65-F5344CB8AC3E}">
        <p14:creationId xmlns:p14="http://schemas.microsoft.com/office/powerpoint/2010/main" val="35563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D79DB5-E5A8-D440-8CF7-46E90D246648}"/>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9 	</a:t>
            </a:r>
          </a:p>
        </p:txBody>
      </p:sp>
      <p:sp>
        <p:nvSpPr>
          <p:cNvPr id="3" name="Tijdelijke aanduiding voor inhoud 2">
            <a:extLst>
              <a:ext uri="{FF2B5EF4-FFF2-40B4-BE49-F238E27FC236}">
                <a16:creationId xmlns:a16="http://schemas.microsoft.com/office/drawing/2014/main" id="{7E2BBCD6-9C9F-188F-E25B-115248D16765}"/>
              </a:ext>
            </a:extLst>
          </p:cNvPr>
          <p:cNvSpPr>
            <a:spLocks noGrp="1"/>
          </p:cNvSpPr>
          <p:nvPr>
            <p:ph idx="1"/>
          </p:nvPr>
        </p:nvSpPr>
        <p:spPr/>
        <p:txBody>
          <a:bodyPr/>
          <a:lstStyle/>
          <a:p>
            <a:r>
              <a:rPr lang="nl-NL" dirty="0"/>
              <a:t>De belevingsbouwstenen (weet je nog?) helpen bij het opruimen van zwerfafval </a:t>
            </a:r>
          </a:p>
          <a:p>
            <a:endParaRPr lang="nl-NL" dirty="0"/>
          </a:p>
          <a:p>
            <a:pPr marL="0" indent="0">
              <a:buNone/>
            </a:pPr>
            <a:r>
              <a:rPr lang="nl-NL" dirty="0">
                <a:solidFill>
                  <a:srgbClr val="FF0000"/>
                </a:solidFill>
              </a:rPr>
              <a:t>Niet waar! </a:t>
            </a:r>
            <a:r>
              <a:rPr lang="nl-NL" dirty="0">
                <a:solidFill>
                  <a:srgbClr val="FF0000"/>
                </a:solidFill>
                <a:sym typeface="Wingdings" panose="05000000000000000000" pitchFamily="2" charset="2"/>
              </a:rPr>
              <a:t> </a:t>
            </a:r>
          </a:p>
          <a:p>
            <a:pPr marL="0" indent="0">
              <a:buNone/>
            </a:pPr>
            <a:r>
              <a:rPr lang="nl-NL" sz="2000" i="1" dirty="0">
                <a:solidFill>
                  <a:srgbClr val="FF0000"/>
                </a:solidFill>
                <a:sym typeface="Wingdings" panose="05000000000000000000" pitchFamily="2" charset="2"/>
              </a:rPr>
              <a:t>Ze helpen </a:t>
            </a:r>
            <a:r>
              <a:rPr lang="nl-NL" sz="2000" i="1" dirty="0" err="1">
                <a:solidFill>
                  <a:srgbClr val="FF0000"/>
                </a:solidFill>
                <a:sym typeface="Wingdings" panose="05000000000000000000" pitchFamily="2" charset="2"/>
              </a:rPr>
              <a:t>imagineers</a:t>
            </a:r>
            <a:r>
              <a:rPr lang="nl-NL" sz="2000" i="1" dirty="0">
                <a:solidFill>
                  <a:srgbClr val="FF0000"/>
                </a:solidFill>
                <a:sym typeface="Wingdings" panose="05000000000000000000" pitchFamily="2" charset="2"/>
              </a:rPr>
              <a:t> om een belevingswereld </a:t>
            </a:r>
          </a:p>
          <a:p>
            <a:pPr marL="0" indent="0">
              <a:buNone/>
            </a:pPr>
            <a:r>
              <a:rPr lang="nl-NL" sz="2000" i="1" dirty="0">
                <a:solidFill>
                  <a:srgbClr val="FF0000"/>
                </a:solidFill>
                <a:sym typeface="Wingdings" panose="05000000000000000000" pitchFamily="2" charset="2"/>
              </a:rPr>
              <a:t>te creëren!</a:t>
            </a:r>
          </a:p>
          <a:p>
            <a:pPr marL="0" indent="0">
              <a:buNone/>
            </a:pPr>
            <a:endParaRPr lang="nl-NL" dirty="0"/>
          </a:p>
        </p:txBody>
      </p:sp>
      <p:pic>
        <p:nvPicPr>
          <p:cNvPr id="4" name="Picture 2">
            <a:extLst>
              <a:ext uri="{FF2B5EF4-FFF2-40B4-BE49-F238E27FC236}">
                <a16:creationId xmlns:a16="http://schemas.microsoft.com/office/drawing/2014/main" id="{C4F7B53D-4740-0D10-5EB0-B97B7402BD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2549" y="3429000"/>
            <a:ext cx="2829532" cy="1755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37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ACD11F-C6E4-659A-663D-0F7C7C89B9B1}"/>
              </a:ext>
            </a:extLst>
          </p:cNvPr>
          <p:cNvSpPr>
            <a:spLocks noGrp="1"/>
          </p:cNvSpPr>
          <p:nvPr>
            <p:ph type="title"/>
          </p:nvPr>
        </p:nvSpPr>
        <p:spPr/>
        <p:txBody>
          <a:bodyPr/>
          <a:lstStyle/>
          <a:p>
            <a:r>
              <a:rPr lang="nl-NL" dirty="0">
                <a:solidFill>
                  <a:srgbClr val="0070C0"/>
                </a:solidFill>
                <a:effectLst>
                  <a:outerShdw blurRad="38100" dist="38100" dir="2700000" algn="tl">
                    <a:srgbClr val="000000">
                      <a:alpha val="43137"/>
                    </a:srgbClr>
                  </a:outerShdw>
                </a:effectLst>
              </a:rPr>
              <a:t>Vraag 10 </a:t>
            </a:r>
          </a:p>
        </p:txBody>
      </p:sp>
      <p:sp>
        <p:nvSpPr>
          <p:cNvPr id="3" name="Tijdelijke aanduiding voor inhoud 2">
            <a:extLst>
              <a:ext uri="{FF2B5EF4-FFF2-40B4-BE49-F238E27FC236}">
                <a16:creationId xmlns:a16="http://schemas.microsoft.com/office/drawing/2014/main" id="{4B489284-2DE0-036E-2FD5-CECE3C86FB0E}"/>
              </a:ext>
            </a:extLst>
          </p:cNvPr>
          <p:cNvSpPr>
            <a:spLocks noGrp="1"/>
          </p:cNvSpPr>
          <p:nvPr>
            <p:ph idx="1"/>
          </p:nvPr>
        </p:nvSpPr>
        <p:spPr/>
        <p:txBody>
          <a:bodyPr/>
          <a:lstStyle/>
          <a:p>
            <a:r>
              <a:rPr lang="nl-NL" dirty="0"/>
              <a:t>De belevingsbouwstenen zijn er in totaal 5</a:t>
            </a:r>
          </a:p>
          <a:p>
            <a:endParaRPr lang="nl-NL" dirty="0"/>
          </a:p>
          <a:p>
            <a:r>
              <a:rPr lang="nl-NL" dirty="0"/>
              <a:t>Waar of niet waar? </a:t>
            </a:r>
          </a:p>
          <a:p>
            <a:pPr marL="0" indent="0">
              <a:buNone/>
            </a:pPr>
            <a:endParaRPr lang="nl-NL" dirty="0"/>
          </a:p>
        </p:txBody>
      </p:sp>
    </p:spTree>
    <p:extLst>
      <p:ext uri="{BB962C8B-B14F-4D97-AF65-F5344CB8AC3E}">
        <p14:creationId xmlns:p14="http://schemas.microsoft.com/office/powerpoint/2010/main" val="3906777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ACD11F-C6E4-659A-663D-0F7C7C89B9B1}"/>
              </a:ext>
            </a:extLst>
          </p:cNvPr>
          <p:cNvSpPr>
            <a:spLocks noGrp="1"/>
          </p:cNvSpPr>
          <p:nvPr>
            <p:ph type="title"/>
          </p:nvPr>
        </p:nvSpPr>
        <p:spPr/>
        <p:txBody>
          <a:bodyPr/>
          <a:lstStyle/>
          <a:p>
            <a:r>
              <a:rPr lang="nl-NL" dirty="0">
                <a:solidFill>
                  <a:srgbClr val="0070C0"/>
                </a:solidFill>
                <a:effectLst>
                  <a:outerShdw blurRad="38100" dist="38100" dir="2700000" algn="tl">
                    <a:srgbClr val="000000">
                      <a:alpha val="43137"/>
                    </a:srgbClr>
                  </a:outerShdw>
                </a:effectLst>
              </a:rPr>
              <a:t>Vraag 10 </a:t>
            </a:r>
          </a:p>
        </p:txBody>
      </p:sp>
      <p:sp>
        <p:nvSpPr>
          <p:cNvPr id="3" name="Tijdelijke aanduiding voor inhoud 2">
            <a:extLst>
              <a:ext uri="{FF2B5EF4-FFF2-40B4-BE49-F238E27FC236}">
                <a16:creationId xmlns:a16="http://schemas.microsoft.com/office/drawing/2014/main" id="{4B489284-2DE0-036E-2FD5-CECE3C86FB0E}"/>
              </a:ext>
            </a:extLst>
          </p:cNvPr>
          <p:cNvSpPr>
            <a:spLocks noGrp="1"/>
          </p:cNvSpPr>
          <p:nvPr>
            <p:ph idx="1"/>
          </p:nvPr>
        </p:nvSpPr>
        <p:spPr/>
        <p:txBody>
          <a:bodyPr/>
          <a:lstStyle/>
          <a:p>
            <a:r>
              <a:rPr lang="nl-NL" dirty="0"/>
              <a:t>De belevingsbouwstenen zijn er in totaal 5</a:t>
            </a:r>
          </a:p>
          <a:p>
            <a:endParaRPr lang="nl-NL" dirty="0"/>
          </a:p>
          <a:p>
            <a:pPr marL="0" indent="0">
              <a:buNone/>
            </a:pPr>
            <a:r>
              <a:rPr lang="nl-NL" b="1" dirty="0">
                <a:solidFill>
                  <a:srgbClr val="FF0000"/>
                </a:solidFill>
              </a:rPr>
              <a:t>Niet waar </a:t>
            </a:r>
            <a:r>
              <a:rPr lang="nl-NL" b="1" dirty="0">
                <a:solidFill>
                  <a:srgbClr val="FF0000"/>
                </a:solidFill>
                <a:sym typeface="Wingdings" panose="05000000000000000000" pitchFamily="2" charset="2"/>
              </a:rPr>
              <a:t> </a:t>
            </a:r>
            <a:endParaRPr lang="nl-NL" b="1" dirty="0">
              <a:solidFill>
                <a:srgbClr val="FF0000"/>
              </a:solidFill>
            </a:endParaRPr>
          </a:p>
        </p:txBody>
      </p:sp>
      <p:pic>
        <p:nvPicPr>
          <p:cNvPr id="4" name="Picture 2">
            <a:extLst>
              <a:ext uri="{FF2B5EF4-FFF2-40B4-BE49-F238E27FC236}">
                <a16:creationId xmlns:a16="http://schemas.microsoft.com/office/drawing/2014/main" id="{C231D276-F4CB-9525-05AE-38B0CC5525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1699" y="2374383"/>
            <a:ext cx="6448425"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0010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5784-0478-11F8-0222-66CF481DF554}"/>
              </a:ext>
            </a:extLst>
          </p:cNvPr>
          <p:cNvSpPr>
            <a:spLocks noGrp="1"/>
          </p:cNvSpPr>
          <p:nvPr>
            <p:ph type="title"/>
          </p:nvPr>
        </p:nvSpPr>
        <p:spPr/>
        <p:txBody>
          <a:bodyPr/>
          <a:lstStyle/>
          <a:p>
            <a:r>
              <a:rPr lang="nl-NL" dirty="0"/>
              <a:t>Finale vraag: Open Vraag </a:t>
            </a:r>
          </a:p>
        </p:txBody>
      </p:sp>
      <p:sp>
        <p:nvSpPr>
          <p:cNvPr id="3" name="Tijdelijke aanduiding voor inhoud 2">
            <a:extLst>
              <a:ext uri="{FF2B5EF4-FFF2-40B4-BE49-F238E27FC236}">
                <a16:creationId xmlns:a16="http://schemas.microsoft.com/office/drawing/2014/main" id="{9F6EE2BC-AF77-5CC0-AC70-CA7058A04D6F}"/>
              </a:ext>
            </a:extLst>
          </p:cNvPr>
          <p:cNvSpPr>
            <a:spLocks noGrp="1"/>
          </p:cNvSpPr>
          <p:nvPr>
            <p:ph idx="1"/>
          </p:nvPr>
        </p:nvSpPr>
        <p:spPr/>
        <p:txBody>
          <a:bodyPr/>
          <a:lstStyle/>
          <a:p>
            <a:r>
              <a:rPr lang="nl-NL" dirty="0"/>
              <a:t>Hoeveel voorbeelden van duurzaamheid op gebied van </a:t>
            </a:r>
            <a:r>
              <a:rPr lang="nl-NL" b="1" dirty="0"/>
              <a:t>Energie </a:t>
            </a:r>
            <a:r>
              <a:rPr lang="nl-NL" dirty="0"/>
              <a:t>op een festival kan je noemen binnen 60 seconden?</a:t>
            </a:r>
          </a:p>
          <a:p>
            <a:endParaRPr lang="nl-NL" dirty="0"/>
          </a:p>
          <a:p>
            <a:pPr marL="0" indent="0">
              <a:buNone/>
            </a:pPr>
            <a:endParaRPr lang="nl-NL" dirty="0"/>
          </a:p>
        </p:txBody>
      </p:sp>
    </p:spTree>
    <p:extLst>
      <p:ext uri="{BB962C8B-B14F-4D97-AF65-F5344CB8AC3E}">
        <p14:creationId xmlns:p14="http://schemas.microsoft.com/office/powerpoint/2010/main" val="824665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5784-0478-11F8-0222-66CF481DF554}"/>
              </a:ext>
            </a:extLst>
          </p:cNvPr>
          <p:cNvSpPr>
            <a:spLocks noGrp="1"/>
          </p:cNvSpPr>
          <p:nvPr>
            <p:ph type="title"/>
          </p:nvPr>
        </p:nvSpPr>
        <p:spPr/>
        <p:txBody>
          <a:bodyPr/>
          <a:lstStyle/>
          <a:p>
            <a:r>
              <a:rPr lang="nl-NL" dirty="0"/>
              <a:t>Finale vraag: Open Vraag </a:t>
            </a:r>
          </a:p>
        </p:txBody>
      </p:sp>
      <p:sp>
        <p:nvSpPr>
          <p:cNvPr id="3" name="Tijdelijke aanduiding voor inhoud 2">
            <a:extLst>
              <a:ext uri="{FF2B5EF4-FFF2-40B4-BE49-F238E27FC236}">
                <a16:creationId xmlns:a16="http://schemas.microsoft.com/office/drawing/2014/main" id="{9F6EE2BC-AF77-5CC0-AC70-CA7058A04D6F}"/>
              </a:ext>
            </a:extLst>
          </p:cNvPr>
          <p:cNvSpPr>
            <a:spLocks noGrp="1"/>
          </p:cNvSpPr>
          <p:nvPr>
            <p:ph idx="1"/>
          </p:nvPr>
        </p:nvSpPr>
        <p:spPr/>
        <p:txBody>
          <a:bodyPr>
            <a:normAutofit lnSpcReduction="10000"/>
          </a:bodyPr>
          <a:lstStyle/>
          <a:p>
            <a:r>
              <a:rPr lang="nl-NL" dirty="0"/>
              <a:t>Hoeveel voorbeelden van duurzaamheid op gebied van </a:t>
            </a:r>
            <a:r>
              <a:rPr lang="nl-NL" b="1" dirty="0"/>
              <a:t>Energie </a:t>
            </a:r>
            <a:r>
              <a:rPr lang="nl-NL" dirty="0"/>
              <a:t>op een festival kan je noemen binnen 60 seconden?</a:t>
            </a:r>
          </a:p>
          <a:p>
            <a:pPr marL="0" indent="0">
              <a:buNone/>
            </a:pPr>
            <a:r>
              <a:rPr lang="nl-NL" dirty="0">
                <a:solidFill>
                  <a:srgbClr val="00B050"/>
                </a:solidFill>
              </a:rPr>
              <a:t>1.Duurzame locatie. (goed geïsoleerd, zonnepanelen)</a:t>
            </a:r>
            <a:br>
              <a:rPr lang="nl-NL" dirty="0">
                <a:solidFill>
                  <a:srgbClr val="00B050"/>
                </a:solidFill>
              </a:rPr>
            </a:br>
            <a:r>
              <a:rPr lang="nl-NL" dirty="0">
                <a:solidFill>
                  <a:srgbClr val="00B050"/>
                </a:solidFill>
              </a:rPr>
              <a:t>2. Kritisch bekijken hoe en welke AV wordt ingezet.</a:t>
            </a:r>
            <a:br>
              <a:rPr lang="nl-NL" dirty="0">
                <a:solidFill>
                  <a:srgbClr val="00B050"/>
                </a:solidFill>
              </a:rPr>
            </a:br>
            <a:r>
              <a:rPr lang="nl-NL" dirty="0">
                <a:solidFill>
                  <a:srgbClr val="00B050"/>
                </a:solidFill>
              </a:rPr>
              <a:t>3. Meer draadloze technieken inzetten: bespaard op de kabels , vervoer , etc.</a:t>
            </a:r>
            <a:br>
              <a:rPr lang="nl-NL" dirty="0">
                <a:solidFill>
                  <a:srgbClr val="00B050"/>
                </a:solidFill>
              </a:rPr>
            </a:br>
            <a:r>
              <a:rPr lang="nl-NL" dirty="0">
                <a:solidFill>
                  <a:srgbClr val="00B050"/>
                </a:solidFill>
              </a:rPr>
              <a:t>4. Batterijen van microfoons hergebruiken.</a:t>
            </a:r>
            <a:br>
              <a:rPr lang="nl-NL" dirty="0">
                <a:solidFill>
                  <a:srgbClr val="00B050"/>
                </a:solidFill>
              </a:rPr>
            </a:br>
            <a:r>
              <a:rPr lang="nl-NL" dirty="0">
                <a:solidFill>
                  <a:srgbClr val="00B050"/>
                </a:solidFill>
              </a:rPr>
              <a:t>5. Oplaadbare batterijen gebruiken in zenders.</a:t>
            </a:r>
            <a:br>
              <a:rPr lang="nl-NL" dirty="0">
                <a:solidFill>
                  <a:srgbClr val="00B050"/>
                </a:solidFill>
              </a:rPr>
            </a:br>
            <a:r>
              <a:rPr lang="nl-NL" dirty="0">
                <a:solidFill>
                  <a:srgbClr val="00B050"/>
                </a:solidFill>
              </a:rPr>
              <a:t>6. Gebruik energie besparen de lampen zoals LED.</a:t>
            </a:r>
            <a:br>
              <a:rPr lang="nl-NL" dirty="0">
                <a:solidFill>
                  <a:srgbClr val="00B050"/>
                </a:solidFill>
              </a:rPr>
            </a:br>
            <a:r>
              <a:rPr lang="nl-NL" dirty="0">
                <a:solidFill>
                  <a:srgbClr val="00B050"/>
                </a:solidFill>
              </a:rPr>
              <a:t>7. Bewegingsmelders voor verlichting.</a:t>
            </a:r>
            <a:br>
              <a:rPr lang="nl-NL" dirty="0">
                <a:solidFill>
                  <a:srgbClr val="00B050"/>
                </a:solidFill>
              </a:rPr>
            </a:br>
            <a:r>
              <a:rPr lang="nl-NL" dirty="0">
                <a:solidFill>
                  <a:srgbClr val="00B050"/>
                </a:solidFill>
              </a:rPr>
              <a:t>8. Warme truien dag; stimuleren van warme kleding bij je bezoekers </a:t>
            </a:r>
            <a:br>
              <a:rPr lang="nl-NL" dirty="0"/>
            </a:br>
            <a:endParaRPr lang="nl-NL" dirty="0"/>
          </a:p>
        </p:txBody>
      </p:sp>
    </p:spTree>
    <p:extLst>
      <p:ext uri="{BB962C8B-B14F-4D97-AF65-F5344CB8AC3E}">
        <p14:creationId xmlns:p14="http://schemas.microsoft.com/office/powerpoint/2010/main" val="439406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ilhouette of people during concert">
            <a:extLst>
              <a:ext uri="{FF2B5EF4-FFF2-40B4-BE49-F238E27FC236}">
                <a16:creationId xmlns:a16="http://schemas.microsoft.com/office/drawing/2014/main" id="{B60C2189-77AD-B884-15CE-E51278377E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80" y="-872828"/>
            <a:ext cx="12162020" cy="799508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CAFEC31B-B267-0C5C-3822-6EDA2FC96ECE}"/>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1 </a:t>
            </a:r>
          </a:p>
        </p:txBody>
      </p:sp>
      <p:sp>
        <p:nvSpPr>
          <p:cNvPr id="3" name="Tijdelijke aanduiding voor inhoud 2">
            <a:extLst>
              <a:ext uri="{FF2B5EF4-FFF2-40B4-BE49-F238E27FC236}">
                <a16:creationId xmlns:a16="http://schemas.microsoft.com/office/drawing/2014/main" id="{09D6E4A5-15A2-CFE3-443A-E0983A5302EC}"/>
              </a:ext>
            </a:extLst>
          </p:cNvPr>
          <p:cNvSpPr>
            <a:spLocks noGrp="1"/>
          </p:cNvSpPr>
          <p:nvPr>
            <p:ph idx="1"/>
          </p:nvPr>
        </p:nvSpPr>
        <p:spPr>
          <a:xfrm>
            <a:off x="853190" y="558887"/>
            <a:ext cx="10515600" cy="4351338"/>
          </a:xfrm>
        </p:spPr>
        <p:txBody>
          <a:bodyPr/>
          <a:lstStyle/>
          <a:p>
            <a:endParaRPr lang="nl-NL" dirty="0"/>
          </a:p>
          <a:p>
            <a:pPr algn="ctr"/>
            <a:r>
              <a:rPr lang="nl-NL" b="1" u="sng" dirty="0"/>
              <a:t>Stelling </a:t>
            </a:r>
          </a:p>
          <a:p>
            <a:pPr algn="ctr"/>
            <a:r>
              <a:rPr lang="nl-NL" b="1" dirty="0">
                <a:effectLst>
                  <a:outerShdw blurRad="38100" dist="38100" dir="2700000" algn="tl">
                    <a:srgbClr val="000000">
                      <a:alpha val="43137"/>
                    </a:srgbClr>
                  </a:outerShdw>
                </a:effectLst>
              </a:rPr>
              <a:t>Een evenement, groot of klein, is vaak </a:t>
            </a:r>
            <a:r>
              <a:rPr lang="nl-NL" b="1" u="sng" dirty="0">
                <a:effectLst>
                  <a:outerShdw blurRad="38100" dist="38100" dir="2700000" algn="tl">
                    <a:srgbClr val="000000">
                      <a:alpha val="43137"/>
                    </a:srgbClr>
                  </a:outerShdw>
                </a:effectLst>
              </a:rPr>
              <a:t>niet duurzaam </a:t>
            </a:r>
          </a:p>
          <a:p>
            <a:pPr algn="ctr"/>
            <a:endParaRPr lang="nl-NL" dirty="0">
              <a:effectLst>
                <a:outerShdw blurRad="38100" dist="38100" dir="2700000" algn="tl">
                  <a:srgbClr val="000000">
                    <a:alpha val="43137"/>
                  </a:srgbClr>
                </a:outerShdw>
              </a:effectLst>
            </a:endParaRPr>
          </a:p>
          <a:p>
            <a:pPr algn="ctr"/>
            <a:r>
              <a:rPr lang="nl-NL" b="1" dirty="0">
                <a:effectLst>
                  <a:outerShdw blurRad="38100" dist="38100" dir="2700000" algn="tl">
                    <a:srgbClr val="000000">
                      <a:alpha val="43137"/>
                    </a:srgbClr>
                  </a:outerShdw>
                </a:effectLst>
              </a:rPr>
              <a:t>Waar of niet waar? </a:t>
            </a:r>
          </a:p>
        </p:txBody>
      </p:sp>
    </p:spTree>
    <p:extLst>
      <p:ext uri="{BB962C8B-B14F-4D97-AF65-F5344CB8AC3E}">
        <p14:creationId xmlns:p14="http://schemas.microsoft.com/office/powerpoint/2010/main" val="2167276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ilhouette of people during concert">
            <a:extLst>
              <a:ext uri="{FF2B5EF4-FFF2-40B4-BE49-F238E27FC236}">
                <a16:creationId xmlns:a16="http://schemas.microsoft.com/office/drawing/2014/main" id="{3B023FE6-5D5F-B596-4892-55246F97F7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80" y="-872828"/>
            <a:ext cx="12162020" cy="799508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CAFEC31B-B267-0C5C-3822-6EDA2FC96ECE}"/>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1 </a:t>
            </a:r>
          </a:p>
        </p:txBody>
      </p:sp>
      <p:sp>
        <p:nvSpPr>
          <p:cNvPr id="3" name="Tijdelijke aanduiding voor inhoud 2">
            <a:extLst>
              <a:ext uri="{FF2B5EF4-FFF2-40B4-BE49-F238E27FC236}">
                <a16:creationId xmlns:a16="http://schemas.microsoft.com/office/drawing/2014/main" id="{09D6E4A5-15A2-CFE3-443A-E0983A5302EC}"/>
              </a:ext>
            </a:extLst>
          </p:cNvPr>
          <p:cNvSpPr>
            <a:spLocks noGrp="1"/>
          </p:cNvSpPr>
          <p:nvPr>
            <p:ph idx="1"/>
          </p:nvPr>
        </p:nvSpPr>
        <p:spPr>
          <a:xfrm>
            <a:off x="972424" y="835724"/>
            <a:ext cx="10515600" cy="4351338"/>
          </a:xfrm>
        </p:spPr>
        <p:txBody>
          <a:bodyPr>
            <a:normAutofit/>
          </a:bodyPr>
          <a:lstStyle/>
          <a:p>
            <a:endParaRPr lang="nl-NL" dirty="0"/>
          </a:p>
          <a:p>
            <a:r>
              <a:rPr lang="nl-NL" b="1" dirty="0"/>
              <a:t>Stelling </a:t>
            </a:r>
          </a:p>
          <a:p>
            <a:r>
              <a:rPr lang="nl-NL" dirty="0"/>
              <a:t>Een evenement, groot of klein, is vaak niet heel duurzaam </a:t>
            </a:r>
          </a:p>
          <a:p>
            <a:endParaRPr lang="nl-NL" dirty="0"/>
          </a:p>
          <a:p>
            <a:r>
              <a:rPr lang="nl-NL" sz="6000" u="sng" dirty="0">
                <a:solidFill>
                  <a:srgbClr val="00B050"/>
                </a:solidFill>
              </a:rPr>
              <a:t>Waar </a:t>
            </a:r>
          </a:p>
          <a:p>
            <a:r>
              <a:rPr lang="nl-NL" sz="2600" b="1" i="1" dirty="0">
                <a:solidFill>
                  <a:srgbClr val="00B050"/>
                </a:solidFill>
              </a:rPr>
              <a:t>(Je tuigt bijvoorbeeld een lege hal op tot een sfeervolle feestzaal of congreslocatie en na een paar uur is het afgelopen. Dit kost veel energie en vervoer en het veroorzaakt ook veel afval)</a:t>
            </a:r>
            <a:endParaRPr lang="nl-NL" sz="2600" b="1" i="1" u="sng" dirty="0">
              <a:solidFill>
                <a:srgbClr val="00B050"/>
              </a:solidFill>
            </a:endParaRPr>
          </a:p>
        </p:txBody>
      </p:sp>
    </p:spTree>
    <p:extLst>
      <p:ext uri="{BB962C8B-B14F-4D97-AF65-F5344CB8AC3E}">
        <p14:creationId xmlns:p14="http://schemas.microsoft.com/office/powerpoint/2010/main" val="2035185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BCF09-732C-0573-2060-1C75F7E832E3}"/>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2 		</a:t>
            </a:r>
          </a:p>
        </p:txBody>
      </p:sp>
      <p:sp>
        <p:nvSpPr>
          <p:cNvPr id="3" name="Tijdelijke aanduiding voor inhoud 2">
            <a:extLst>
              <a:ext uri="{FF2B5EF4-FFF2-40B4-BE49-F238E27FC236}">
                <a16:creationId xmlns:a16="http://schemas.microsoft.com/office/drawing/2014/main" id="{2DB7C01D-2A48-8AC6-1BA9-11999C7B271B}"/>
              </a:ext>
            </a:extLst>
          </p:cNvPr>
          <p:cNvSpPr>
            <a:spLocks noGrp="1"/>
          </p:cNvSpPr>
          <p:nvPr>
            <p:ph idx="1"/>
          </p:nvPr>
        </p:nvSpPr>
        <p:spPr/>
        <p:txBody>
          <a:bodyPr/>
          <a:lstStyle/>
          <a:p>
            <a:r>
              <a:rPr lang="nl-NL" b="1" dirty="0"/>
              <a:t>Stelling 	</a:t>
            </a:r>
          </a:p>
          <a:p>
            <a:r>
              <a:rPr lang="nl-NL" dirty="0"/>
              <a:t>Een schoon terrein draagt bij aan het imago van je evenement</a:t>
            </a:r>
          </a:p>
          <a:p>
            <a:endParaRPr lang="nl-NL" dirty="0"/>
          </a:p>
          <a:p>
            <a:r>
              <a:rPr lang="nl-NL" dirty="0"/>
              <a:t>Waar of niet waar? </a:t>
            </a:r>
          </a:p>
        </p:txBody>
      </p:sp>
    </p:spTree>
    <p:extLst>
      <p:ext uri="{BB962C8B-B14F-4D97-AF65-F5344CB8AC3E}">
        <p14:creationId xmlns:p14="http://schemas.microsoft.com/office/powerpoint/2010/main" val="1101401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9BCF09-732C-0573-2060-1C75F7E832E3}"/>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2 		</a:t>
            </a:r>
          </a:p>
        </p:txBody>
      </p:sp>
      <p:sp>
        <p:nvSpPr>
          <p:cNvPr id="3" name="Tijdelijke aanduiding voor inhoud 2">
            <a:extLst>
              <a:ext uri="{FF2B5EF4-FFF2-40B4-BE49-F238E27FC236}">
                <a16:creationId xmlns:a16="http://schemas.microsoft.com/office/drawing/2014/main" id="{2DB7C01D-2A48-8AC6-1BA9-11999C7B271B}"/>
              </a:ext>
            </a:extLst>
          </p:cNvPr>
          <p:cNvSpPr>
            <a:spLocks noGrp="1"/>
          </p:cNvSpPr>
          <p:nvPr>
            <p:ph idx="1"/>
          </p:nvPr>
        </p:nvSpPr>
        <p:spPr/>
        <p:txBody>
          <a:bodyPr/>
          <a:lstStyle/>
          <a:p>
            <a:r>
              <a:rPr lang="nl-NL" dirty="0"/>
              <a:t>Stelling 	</a:t>
            </a:r>
          </a:p>
          <a:p>
            <a:r>
              <a:rPr lang="nl-NL" dirty="0"/>
              <a:t>Een schoon terrein draagt bij aan het imago van je evenement</a:t>
            </a:r>
          </a:p>
          <a:p>
            <a:endParaRPr lang="nl-NL" dirty="0"/>
          </a:p>
          <a:p>
            <a:r>
              <a:rPr lang="nl-NL" sz="4000" b="1" dirty="0">
                <a:solidFill>
                  <a:srgbClr val="00B050"/>
                </a:solidFill>
              </a:rPr>
              <a:t>Waar!</a:t>
            </a:r>
          </a:p>
          <a:p>
            <a:r>
              <a:rPr lang="nl-NL" i="1" dirty="0">
                <a:solidFill>
                  <a:srgbClr val="00B050"/>
                </a:solidFill>
              </a:rPr>
              <a:t>Het bevordert een positief gevoel en een prettige omgeving. Het zorgt het voor draagvlak in de omgeving en bij de vergunningverleners, maar ook voor publiek is het extra aantrekkelijk om naar het evenement te komen</a:t>
            </a:r>
          </a:p>
        </p:txBody>
      </p:sp>
    </p:spTree>
    <p:extLst>
      <p:ext uri="{BB962C8B-B14F-4D97-AF65-F5344CB8AC3E}">
        <p14:creationId xmlns:p14="http://schemas.microsoft.com/office/powerpoint/2010/main" val="3223114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4B3D79-9715-2CF2-0899-7FEEB2E209E7}"/>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3		</a:t>
            </a:r>
          </a:p>
        </p:txBody>
      </p:sp>
      <p:sp>
        <p:nvSpPr>
          <p:cNvPr id="3" name="Tijdelijke aanduiding voor inhoud 2">
            <a:extLst>
              <a:ext uri="{FF2B5EF4-FFF2-40B4-BE49-F238E27FC236}">
                <a16:creationId xmlns:a16="http://schemas.microsoft.com/office/drawing/2014/main" id="{A016C93B-B14A-D991-6C78-55B8C8273F6E}"/>
              </a:ext>
            </a:extLst>
          </p:cNvPr>
          <p:cNvSpPr>
            <a:spLocks noGrp="1"/>
          </p:cNvSpPr>
          <p:nvPr>
            <p:ph idx="1"/>
          </p:nvPr>
        </p:nvSpPr>
        <p:spPr/>
        <p:txBody>
          <a:bodyPr/>
          <a:lstStyle/>
          <a:p>
            <a:r>
              <a:rPr lang="nl-NL" dirty="0"/>
              <a:t>Kan afval wat op de grond ligt bij een evenement, schade veroorzaken aan planten en dieren?</a:t>
            </a:r>
          </a:p>
          <a:p>
            <a:endParaRPr lang="nl-NL" dirty="0"/>
          </a:p>
          <a:p>
            <a:r>
              <a:rPr lang="nl-NL" dirty="0"/>
              <a:t>Ja of nee? </a:t>
            </a:r>
          </a:p>
          <a:p>
            <a:endParaRPr lang="nl-NL" dirty="0"/>
          </a:p>
        </p:txBody>
      </p:sp>
    </p:spTree>
    <p:extLst>
      <p:ext uri="{BB962C8B-B14F-4D97-AF65-F5344CB8AC3E}">
        <p14:creationId xmlns:p14="http://schemas.microsoft.com/office/powerpoint/2010/main" val="1588076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4B3D79-9715-2CF2-0899-7FEEB2E209E7}"/>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3		</a:t>
            </a:r>
          </a:p>
        </p:txBody>
      </p:sp>
      <p:sp>
        <p:nvSpPr>
          <p:cNvPr id="3" name="Tijdelijke aanduiding voor inhoud 2">
            <a:extLst>
              <a:ext uri="{FF2B5EF4-FFF2-40B4-BE49-F238E27FC236}">
                <a16:creationId xmlns:a16="http://schemas.microsoft.com/office/drawing/2014/main" id="{A016C93B-B14A-D991-6C78-55B8C8273F6E}"/>
              </a:ext>
            </a:extLst>
          </p:cNvPr>
          <p:cNvSpPr>
            <a:spLocks noGrp="1"/>
          </p:cNvSpPr>
          <p:nvPr>
            <p:ph idx="1"/>
          </p:nvPr>
        </p:nvSpPr>
        <p:spPr/>
        <p:txBody>
          <a:bodyPr/>
          <a:lstStyle/>
          <a:p>
            <a:r>
              <a:rPr lang="nl-NL" dirty="0"/>
              <a:t>Kan afval wat op de grond ligt bij een evenement, schade veroorzaken aan planten en dieren?</a:t>
            </a:r>
          </a:p>
          <a:p>
            <a:endParaRPr lang="nl-NL" dirty="0"/>
          </a:p>
          <a:p>
            <a:r>
              <a:rPr lang="nl-NL" sz="4000" dirty="0">
                <a:solidFill>
                  <a:srgbClr val="00B050"/>
                </a:solidFill>
              </a:rPr>
              <a:t>JA! </a:t>
            </a:r>
          </a:p>
          <a:p>
            <a:r>
              <a:rPr lang="nl-NL" i="1" dirty="0">
                <a:solidFill>
                  <a:srgbClr val="00B050"/>
                </a:solidFill>
              </a:rPr>
              <a:t>Het brengt schade toe aan flora en fauna, ook dit is een reden om het evenement schoon te houden.</a:t>
            </a:r>
          </a:p>
        </p:txBody>
      </p:sp>
    </p:spTree>
    <p:extLst>
      <p:ext uri="{BB962C8B-B14F-4D97-AF65-F5344CB8AC3E}">
        <p14:creationId xmlns:p14="http://schemas.microsoft.com/office/powerpoint/2010/main" val="1671193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868454-D6CE-62D5-5C8E-4A3C2C70B9CC}"/>
              </a:ext>
            </a:extLst>
          </p:cNvPr>
          <p:cNvSpPr>
            <a:spLocks noGrp="1"/>
          </p:cNvSpPr>
          <p:nvPr>
            <p:ph type="title"/>
          </p:nvPr>
        </p:nvSpPr>
        <p:spPr/>
        <p:txBody>
          <a:bodyPr/>
          <a:lstStyle/>
          <a:p>
            <a:r>
              <a:rPr lang="nl-NL" dirty="0">
                <a:solidFill>
                  <a:schemeClr val="accent1">
                    <a:lumMod val="60000"/>
                    <a:lumOff val="40000"/>
                  </a:schemeClr>
                </a:solidFill>
                <a:effectLst>
                  <a:outerShdw blurRad="38100" dist="38100" dir="2700000" algn="tl">
                    <a:srgbClr val="000000">
                      <a:alpha val="43137"/>
                    </a:srgbClr>
                  </a:outerShdw>
                </a:effectLst>
              </a:rPr>
              <a:t>Vraag 4  </a:t>
            </a:r>
          </a:p>
        </p:txBody>
      </p:sp>
      <p:sp>
        <p:nvSpPr>
          <p:cNvPr id="3" name="Tijdelijke aanduiding voor inhoud 2">
            <a:extLst>
              <a:ext uri="{FF2B5EF4-FFF2-40B4-BE49-F238E27FC236}">
                <a16:creationId xmlns:a16="http://schemas.microsoft.com/office/drawing/2014/main" id="{5168BF0B-D956-8E07-41AA-85480830EC78}"/>
              </a:ext>
            </a:extLst>
          </p:cNvPr>
          <p:cNvSpPr>
            <a:spLocks noGrp="1"/>
          </p:cNvSpPr>
          <p:nvPr>
            <p:ph idx="1"/>
          </p:nvPr>
        </p:nvSpPr>
        <p:spPr/>
        <p:txBody>
          <a:bodyPr/>
          <a:lstStyle/>
          <a:p>
            <a:pPr marL="0" indent="0">
              <a:buNone/>
            </a:pPr>
            <a:r>
              <a:rPr lang="nl-NL" dirty="0"/>
              <a:t>Elk jaar gebruiken we honderden miljoenen plastic wegwerpbekers op Nederlandse festivals — 99% daarvan wordt gerecycled.</a:t>
            </a:r>
          </a:p>
          <a:p>
            <a:pPr marL="0" indent="0">
              <a:buNone/>
            </a:pPr>
            <a:endParaRPr lang="nl-NL" dirty="0"/>
          </a:p>
          <a:p>
            <a:pPr marL="0" indent="0">
              <a:buNone/>
            </a:pPr>
            <a:r>
              <a:rPr lang="nl-NL" sz="4000" dirty="0"/>
              <a:t>Waar of niet waar? </a:t>
            </a:r>
          </a:p>
        </p:txBody>
      </p:sp>
    </p:spTree>
    <p:extLst>
      <p:ext uri="{BB962C8B-B14F-4D97-AF65-F5344CB8AC3E}">
        <p14:creationId xmlns:p14="http://schemas.microsoft.com/office/powerpoint/2010/main" val="97737811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733</Words>
  <Application>Microsoft Office PowerPoint</Application>
  <PresentationFormat>Breedbeeld</PresentationFormat>
  <Paragraphs>109</Paragraphs>
  <Slides>24</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24</vt:i4>
      </vt:variant>
    </vt:vector>
  </HeadingPairs>
  <TitlesOfParts>
    <vt:vector size="30" baseType="lpstr">
      <vt:lpstr>Amasis MT Pro Black</vt:lpstr>
      <vt:lpstr>Arial</vt:lpstr>
      <vt:lpstr>Calibri</vt:lpstr>
      <vt:lpstr>Calibri Light</vt:lpstr>
      <vt:lpstr>Open sans</vt:lpstr>
      <vt:lpstr>Kantoorthema</vt:lpstr>
      <vt:lpstr>De Groooote-duurzame-events-Quiz!</vt:lpstr>
      <vt:lpstr>Spelregels  </vt:lpstr>
      <vt:lpstr>Vraag 1 </vt:lpstr>
      <vt:lpstr>Vraag 1 </vt:lpstr>
      <vt:lpstr>Vraag 2   </vt:lpstr>
      <vt:lpstr>Vraag 2   </vt:lpstr>
      <vt:lpstr>Vraag 3  </vt:lpstr>
      <vt:lpstr>Vraag 3  </vt:lpstr>
      <vt:lpstr>Vraag 4  </vt:lpstr>
      <vt:lpstr>Vraag 4 </vt:lpstr>
      <vt:lpstr>Vraag 5 </vt:lpstr>
      <vt:lpstr>Vraag 5 </vt:lpstr>
      <vt:lpstr>Vraag 6</vt:lpstr>
      <vt:lpstr>Vraag 6</vt:lpstr>
      <vt:lpstr>Vraag 7 </vt:lpstr>
      <vt:lpstr>Vraag 7 </vt:lpstr>
      <vt:lpstr>Vraag 8 </vt:lpstr>
      <vt:lpstr>Vraag 8 </vt:lpstr>
      <vt:lpstr>Vraag 9  </vt:lpstr>
      <vt:lpstr>Vraag 9  </vt:lpstr>
      <vt:lpstr>Vraag 10 </vt:lpstr>
      <vt:lpstr>Vraag 10 </vt:lpstr>
      <vt:lpstr>Finale vraag: Open Vraag </vt:lpstr>
      <vt:lpstr>Finale vraag: Open Vraag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Groooote-duurzame-events-Quiz!</dc:title>
  <dc:creator>Lotte de Laat</dc:creator>
  <cp:lastModifiedBy>Lotte de Laat</cp:lastModifiedBy>
  <cp:revision>1</cp:revision>
  <dcterms:created xsi:type="dcterms:W3CDTF">2022-12-15T14:17:24Z</dcterms:created>
  <dcterms:modified xsi:type="dcterms:W3CDTF">2022-12-20T08:13:00Z</dcterms:modified>
</cp:coreProperties>
</file>